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6568-3905-41C6-BF4D-1A22DE4C8C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5EA-5AEE-4024-932B-23C6B5951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71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6568-3905-41C6-BF4D-1A22DE4C8C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5EA-5AEE-4024-932B-23C6B5951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66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6568-3905-41C6-BF4D-1A22DE4C8C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5EA-5AEE-4024-932B-23C6B5951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28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with Radial Gradi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7484" y="4674712"/>
            <a:ext cx="8440283" cy="1233813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133" b="0" i="0" baseline="0">
                <a:solidFill>
                  <a:srgbClr val="F3D54E"/>
                </a:solidFill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Arial Subhead, Date, Etc.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2397" y="510892"/>
            <a:ext cx="1664065" cy="11064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584449" y="3372523"/>
            <a:ext cx="10950515" cy="1336387"/>
          </a:xfrm>
        </p:spPr>
        <p:txBody>
          <a:bodyPr lIns="0" rIns="0" anchor="b" anchorCtr="0">
            <a:noAutofit/>
          </a:bodyPr>
          <a:lstStyle>
            <a:lvl1pPr>
              <a:lnSpc>
                <a:spcPts val="7333"/>
              </a:lnSpc>
              <a:spcBef>
                <a:spcPts val="3200"/>
              </a:spcBef>
              <a:defRPr sz="6667" b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50pt Arial Title</a:t>
            </a:r>
            <a:br>
              <a:rPr lang="en-US" dirty="0" smtClean="0"/>
            </a:br>
            <a:r>
              <a:rPr lang="en-US" dirty="0" smtClean="0"/>
              <a:t>with Radial Gradient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38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Radial Gradi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7484" y="4674712"/>
            <a:ext cx="8440283" cy="1233813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133" b="0" i="0" baseline="0">
                <a:solidFill>
                  <a:srgbClr val="F3D54E"/>
                </a:solidFill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Arial Subhead, Date, Etc.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2397" y="510892"/>
            <a:ext cx="1664065" cy="11064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584449" y="3372523"/>
            <a:ext cx="10950515" cy="1336387"/>
          </a:xfrm>
        </p:spPr>
        <p:txBody>
          <a:bodyPr lIns="0" rIns="0" anchor="b" anchorCtr="0">
            <a:noAutofit/>
          </a:bodyPr>
          <a:lstStyle>
            <a:lvl1pPr>
              <a:lnSpc>
                <a:spcPts val="7333"/>
              </a:lnSpc>
              <a:spcBef>
                <a:spcPts val="3200"/>
              </a:spcBef>
              <a:defRPr sz="6667" b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50pt Arial Title</a:t>
            </a:r>
            <a:br>
              <a:rPr lang="en-US" dirty="0" smtClean="0"/>
            </a:br>
            <a:r>
              <a:rPr lang="en-US" dirty="0" smtClean="0"/>
              <a:t>with Radial Gradient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97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with Radial Gradi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7484" y="4674712"/>
            <a:ext cx="8440283" cy="1233813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133" b="0" i="0" baseline="0">
                <a:solidFill>
                  <a:srgbClr val="F3D54E"/>
                </a:solidFill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Arial Subhead, Date, Etc.</a:t>
            </a:r>
            <a:endParaRPr lang="en-US" dirty="0"/>
          </a:p>
        </p:txBody>
      </p:sp>
      <p:pic>
        <p:nvPicPr>
          <p:cNvPr id="13" name="Picture 12" descr="int_experience_hrz_wht_rgb_1500.png"/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58" y="518971"/>
            <a:ext cx="2829021" cy="118304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84449" y="3372523"/>
            <a:ext cx="10950515" cy="1336387"/>
          </a:xfrm>
        </p:spPr>
        <p:txBody>
          <a:bodyPr lIns="0" rIns="0" anchor="b" anchorCtr="0">
            <a:noAutofit/>
          </a:bodyPr>
          <a:lstStyle>
            <a:lvl1pPr>
              <a:lnSpc>
                <a:spcPts val="7333"/>
              </a:lnSpc>
              <a:spcBef>
                <a:spcPts val="3200"/>
              </a:spcBef>
              <a:defRPr sz="6667" b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50pt Arial Title</a:t>
            </a:r>
            <a:br>
              <a:rPr lang="en-US" dirty="0" smtClean="0"/>
            </a:br>
            <a:r>
              <a:rPr lang="en-US" dirty="0" smtClean="0"/>
              <a:t>with Radial Gradient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698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gradFill>
          <a:gsLst>
            <a:gs pos="0">
              <a:schemeClr val="tx2"/>
            </a:gs>
            <a:gs pos="5000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358467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/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2397" y="510892"/>
            <a:ext cx="1664065" cy="11064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84449" y="3372523"/>
            <a:ext cx="10950515" cy="1336387"/>
          </a:xfrm>
        </p:spPr>
        <p:txBody>
          <a:bodyPr lIns="0" rIns="0" anchor="b" anchorCtr="0">
            <a:noAutofit/>
          </a:bodyPr>
          <a:lstStyle>
            <a:lvl1pPr>
              <a:lnSpc>
                <a:spcPts val="7333"/>
              </a:lnSpc>
              <a:spcBef>
                <a:spcPts val="3200"/>
              </a:spcBef>
              <a:defRPr sz="6667" b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50pt Arial Title</a:t>
            </a:r>
            <a:br>
              <a:rPr lang="en-US" dirty="0" smtClean="0"/>
            </a:br>
            <a:r>
              <a:rPr lang="en-US" dirty="0" smtClean="0"/>
              <a:t>with Image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7484" y="4674712"/>
            <a:ext cx="8440283" cy="1233813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133" b="0" i="0" baseline="0">
                <a:solidFill>
                  <a:srgbClr val="F3D54E"/>
                </a:solidFill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Arial Subhead, Date,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70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Intel Confidential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2800" cy="1158240"/>
          </a:xfrm>
        </p:spPr>
        <p:txBody>
          <a:bodyPr/>
          <a:lstStyle>
            <a:lvl1pPr>
              <a:defRPr b="0" i="0" baseline="0">
                <a:solidFill>
                  <a:srgbClr val="003C7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07484" y="1604434"/>
            <a:ext cx="10970683" cy="4567767"/>
          </a:xfrm>
        </p:spPr>
        <p:txBody>
          <a:bodyPr/>
          <a:lstStyle>
            <a:lvl1pPr>
              <a:defRPr>
                <a:solidFill>
                  <a:srgbClr val="0071C5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133"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18pt Arial body text</a:t>
            </a:r>
          </a:p>
          <a:p>
            <a:pPr lvl="1"/>
            <a:r>
              <a:rPr lang="en-US" dirty="0" smtClean="0"/>
              <a:t>18pt Arial bullet one</a:t>
            </a:r>
          </a:p>
          <a:p>
            <a:pPr lvl="2"/>
            <a:r>
              <a:rPr lang="en-US" dirty="0" smtClean="0"/>
              <a:t>18pt Arial sub-bullet</a:t>
            </a:r>
          </a:p>
          <a:p>
            <a:pPr lvl="3"/>
            <a:r>
              <a:rPr lang="en-US" dirty="0" smtClean="0"/>
              <a:t>16pt Arial fourth level</a:t>
            </a:r>
          </a:p>
          <a:p>
            <a:pPr lvl="4"/>
            <a:r>
              <a:rPr lang="en-US" dirty="0" smtClean="0"/>
              <a:t>14pt Arial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633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0683" cy="1158240"/>
          </a:xfrm>
        </p:spPr>
        <p:txBody>
          <a:bodyPr/>
          <a:lstStyle>
            <a:lvl1pPr>
              <a:defRPr b="0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Intel Confidential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7485" y="1604433"/>
            <a:ext cx="5342468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sz="1867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Arial bullet one</a:t>
            </a:r>
          </a:p>
          <a:p>
            <a:pPr lvl="2"/>
            <a:r>
              <a:rPr lang="en-US" dirty="0" smtClean="0"/>
              <a:t>14pt Arial third level</a:t>
            </a:r>
          </a:p>
          <a:p>
            <a:pPr lvl="3"/>
            <a:r>
              <a:rPr lang="en-US" dirty="0" smtClean="0"/>
              <a:t>12pt Arial fourth level</a:t>
            </a:r>
          </a:p>
          <a:p>
            <a:pPr lvl="4"/>
            <a:r>
              <a:rPr lang="en-US" dirty="0" smtClean="0"/>
              <a:t>12pt Arial fifth level</a:t>
            </a:r>
            <a:endParaRPr lang="en-US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441018" y="1257907"/>
            <a:ext cx="4241497" cy="2227933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2400"/>
            </a:lvl1pPr>
          </a:lstStyle>
          <a:p>
            <a:endParaRPr lang="en-US" sz="1467" dirty="0">
              <a:latin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441018" y="3791863"/>
            <a:ext cx="4241497" cy="2227933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2400"/>
            </a:lvl1pPr>
          </a:lstStyle>
          <a:p>
            <a:endParaRPr lang="en-US" sz="1467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9945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0683" cy="1158240"/>
          </a:xfrm>
        </p:spPr>
        <p:txBody>
          <a:bodyPr/>
          <a:lstStyle>
            <a:lvl1pPr>
              <a:defRPr b="0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7485" y="1604433"/>
            <a:ext cx="5342468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sz="1867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Arial bullet one</a:t>
            </a:r>
          </a:p>
          <a:p>
            <a:pPr lvl="2"/>
            <a:r>
              <a:rPr lang="en-US" dirty="0" smtClean="0"/>
              <a:t>14pt Arial third level</a:t>
            </a:r>
          </a:p>
          <a:p>
            <a:pPr lvl="3"/>
            <a:r>
              <a:rPr lang="en-US" dirty="0" smtClean="0"/>
              <a:t>12pt Arial fourth level</a:t>
            </a:r>
          </a:p>
          <a:p>
            <a:pPr lvl="4"/>
            <a:r>
              <a:rPr lang="en-US" dirty="0" smtClean="0"/>
              <a:t>12pt Arial 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6237817" y="1604433"/>
            <a:ext cx="5340352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sz="1867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Arial bullet one</a:t>
            </a:r>
          </a:p>
          <a:p>
            <a:pPr lvl="2"/>
            <a:r>
              <a:rPr lang="en-US" dirty="0" smtClean="0"/>
              <a:t>14pt Arial third level</a:t>
            </a:r>
          </a:p>
          <a:p>
            <a:pPr lvl="3"/>
            <a:r>
              <a:rPr lang="en-US" dirty="0" smtClean="0"/>
              <a:t>12pt Arial fourth level</a:t>
            </a:r>
          </a:p>
          <a:p>
            <a:pPr lvl="4"/>
            <a:r>
              <a:rPr lang="en-US" dirty="0" smtClean="0"/>
              <a:t>12pt Arial fifth level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32516"/>
            <a:ext cx="3860800" cy="365125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Intel Confidential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368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ote with Attribu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0683" cy="1158240"/>
          </a:xfr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3733" b="0" i="0" u="none" strike="noStrike" baseline="0" smtClean="0">
                <a:latin typeface="Arial"/>
                <a:cs typeface="Arial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7485" y="1604434"/>
            <a:ext cx="10970684" cy="4567767"/>
          </a:xfrm>
        </p:spPr>
        <p:txBody>
          <a:bodyPr anchor="ctr" anchorCtr="0"/>
          <a:lstStyle>
            <a:lvl1pPr marL="253994" indent="-253994">
              <a:defRPr sz="4800" b="1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556670" indent="-300559">
              <a:buFont typeface="Arial" pitchFamily="34" charset="0"/>
              <a:buChar char="–"/>
              <a:defRPr sz="1600" baseline="0">
                <a:latin typeface="Arial"/>
                <a:cs typeface="Arial"/>
              </a:defRPr>
            </a:lvl2pPr>
            <a:lvl3pPr marL="914377" indent="-304792">
              <a:buFont typeface="Arial" pitchFamily="34" charset="0"/>
              <a:buChar char="–"/>
              <a:defRPr sz="1600">
                <a:latin typeface="Arial"/>
                <a:cs typeface="Arial"/>
              </a:defRPr>
            </a:lvl3pPr>
            <a:lvl4pPr marL="1293252" indent="-304792">
              <a:buFont typeface="Arial" pitchFamily="34" charset="0"/>
              <a:buChar char="–"/>
              <a:defRPr sz="1467">
                <a:latin typeface="Arial"/>
                <a:cs typeface="Arial"/>
              </a:defRPr>
            </a:lvl4pPr>
            <a:lvl5pPr marL="1758907" indent="-304792">
              <a:buFont typeface="Arial" pitchFamily="34" charset="0"/>
              <a:buChar char="–"/>
              <a:defRPr sz="14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“36pt Arial Bold Text”</a:t>
            </a:r>
          </a:p>
          <a:p>
            <a:pPr lvl="1"/>
            <a:r>
              <a:rPr lang="en-US" dirty="0" smtClean="0"/>
              <a:t>12pt Attribution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32516"/>
            <a:ext cx="3860800" cy="365125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Intel Confidential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876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6568-3905-41C6-BF4D-1A22DE4C8C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5EA-5AEE-4024-932B-23C6B5951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826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358467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/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0683" cy="1158240"/>
          </a:xfrm>
        </p:spPr>
        <p:txBody>
          <a:bodyPr>
            <a:normAutofit/>
          </a:bodyPr>
          <a:lstStyle>
            <a:lvl1pPr>
              <a:defRPr sz="3733" b="0" i="0" baseline="0">
                <a:latin typeface="Arial"/>
                <a:cs typeface="Arial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63136" y="6432516"/>
            <a:ext cx="2844800" cy="365125"/>
          </a:xfrm>
        </p:spPr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32516"/>
            <a:ext cx="3860800" cy="365125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Intel Confidential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466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Bottom Half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432175"/>
            <a:ext cx="12192000" cy="2926292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lvl1pPr>
          </a:lstStyle>
          <a:p>
            <a:r>
              <a:rPr lang="en-US" dirty="0" smtClean="0"/>
              <a:t>Insert photo here. Drag picture to placeholder or click icon to add.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0683" cy="1158240"/>
          </a:xfrm>
        </p:spPr>
        <p:txBody>
          <a:bodyPr>
            <a:noAutofit/>
          </a:bodyPr>
          <a:lstStyle>
            <a:lvl1pPr>
              <a:defRPr sz="3733" b="0" i="0" baseline="0">
                <a:latin typeface="Arial"/>
                <a:cs typeface="Arial"/>
              </a:defRPr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63136" y="6432516"/>
            <a:ext cx="2844800" cy="365125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7485" y="1604433"/>
            <a:ext cx="5342468" cy="1745720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sz="1867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Arial bullet one</a:t>
            </a:r>
          </a:p>
          <a:p>
            <a:pPr lvl="2"/>
            <a:r>
              <a:rPr lang="en-US" dirty="0" smtClean="0"/>
              <a:t>14pt Arial third level</a:t>
            </a:r>
          </a:p>
          <a:p>
            <a:pPr lvl="3"/>
            <a:r>
              <a:rPr lang="en-US" dirty="0" smtClean="0"/>
              <a:t>12pt Arial fourth level</a:t>
            </a:r>
          </a:p>
          <a:p>
            <a:pPr lvl="4"/>
            <a:r>
              <a:rPr lang="en-US" dirty="0" smtClean="0"/>
              <a:t>12pt Arial 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6237817" y="1604433"/>
            <a:ext cx="5340352" cy="1745720"/>
          </a:xfrm>
        </p:spPr>
        <p:txBody>
          <a:bodyPr vert="horz" lIns="0" tIns="0" rIns="0" bIns="0" rtlCol="0">
            <a:noAutofit/>
          </a:bodyPr>
          <a:lstStyle>
            <a:lvl1pPr>
              <a:defRPr lang="en-US" baseline="0" dirty="0" smtClean="0"/>
            </a:lvl1pPr>
            <a:lvl2pPr>
              <a:defRPr lang="en-US" dirty="0" smtClean="0"/>
            </a:lvl2pPr>
            <a:lvl3pPr>
              <a:defRPr lang="en-US" sz="1867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Arial bullet one</a:t>
            </a:r>
          </a:p>
          <a:p>
            <a:pPr lvl="2"/>
            <a:r>
              <a:rPr lang="en-US" dirty="0" smtClean="0"/>
              <a:t>14pt Arial third level</a:t>
            </a:r>
          </a:p>
          <a:p>
            <a:pPr lvl="3"/>
            <a:r>
              <a:rPr lang="en-US" dirty="0" smtClean="0"/>
              <a:t>12pt Arial fourth level</a:t>
            </a:r>
          </a:p>
          <a:p>
            <a:pPr lvl="4"/>
            <a:r>
              <a:rPr lang="en-US" dirty="0" smtClean="0"/>
              <a:t>12pt Arial fifth level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345983" y="6634394"/>
            <a:ext cx="184731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09585"/>
            <a:endParaRPr lang="en-US" sz="1333" dirty="0" smtClean="0">
              <a:solidFill>
                <a:srgbClr val="003C71"/>
              </a:solidFill>
              <a:latin typeface="Arial"/>
              <a:cs typeface="Arial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32516"/>
            <a:ext cx="3860800" cy="365125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Intel Confidential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632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6237818" y="2"/>
            <a:ext cx="5954183" cy="6358465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5342467" cy="1158240"/>
          </a:xfrm>
        </p:spPr>
        <p:txBody>
          <a:bodyPr>
            <a:noAutofit/>
          </a:bodyPr>
          <a:lstStyle>
            <a:lvl1pPr>
              <a:defRPr sz="3733" baseline="0"/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63136" y="6432516"/>
            <a:ext cx="2844800" cy="365125"/>
          </a:xfrm>
        </p:spPr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7485" y="1766992"/>
            <a:ext cx="5342467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sz="1867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Arial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Arial bullet one</a:t>
            </a:r>
          </a:p>
          <a:p>
            <a:pPr lvl="2"/>
            <a:r>
              <a:rPr lang="en-US" dirty="0" smtClean="0"/>
              <a:t>14pt Arial third level</a:t>
            </a:r>
          </a:p>
          <a:p>
            <a:pPr lvl="3"/>
            <a:r>
              <a:rPr lang="en-US" dirty="0" smtClean="0"/>
              <a:t>12pt Arial fourth level</a:t>
            </a:r>
          </a:p>
          <a:p>
            <a:pPr lvl="4"/>
            <a:r>
              <a:rPr lang="en-US" dirty="0" smtClean="0"/>
              <a:t>12pt Arial 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32516"/>
            <a:ext cx="3860800" cy="365125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Intel Confidential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18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7825" y="6432516"/>
            <a:ext cx="284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84449" y="3016478"/>
            <a:ext cx="10950515" cy="1336387"/>
          </a:xfrm>
        </p:spPr>
        <p:txBody>
          <a:bodyPr lIns="0" rIns="0" anchor="b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5333" b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3C71"/>
                </a:solidFill>
              </a:rPr>
              <a:t>40pt Arial</a:t>
            </a:r>
            <a:br>
              <a:rPr lang="en-US" dirty="0" smtClean="0">
                <a:solidFill>
                  <a:srgbClr val="003C71"/>
                </a:solidFill>
              </a:rPr>
            </a:br>
            <a:r>
              <a:rPr lang="en-US" dirty="0" smtClean="0">
                <a:solidFill>
                  <a:srgbClr val="003C71"/>
                </a:solidFill>
              </a:rPr>
              <a:t>White Section Break</a:t>
            </a:r>
            <a:endParaRPr lang="en-US" dirty="0">
              <a:solidFill>
                <a:srgbClr val="003C71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7484" y="4318668"/>
            <a:ext cx="8440283" cy="1233813"/>
          </a:xfrm>
        </p:spPr>
        <p:txBody>
          <a:bodyPr/>
          <a:lstStyle>
            <a:lvl1pPr>
              <a:defRPr sz="2133">
                <a:solidFill>
                  <a:srgbClr val="0071C5"/>
                </a:solidFill>
              </a:defRPr>
            </a:lvl1pPr>
          </a:lstStyle>
          <a:p>
            <a:r>
              <a:rPr lang="en-US" b="0" dirty="0" smtClean="0"/>
              <a:t>16pt Arial Subhead, Date, Etc.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11896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Section Brea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07484" y="4318668"/>
            <a:ext cx="8440283" cy="1233813"/>
          </a:xfrm>
        </p:spPr>
        <p:txBody>
          <a:bodyPr/>
          <a:lstStyle>
            <a:lvl1pPr>
              <a:defRPr sz="2133">
                <a:solidFill>
                  <a:srgbClr val="F3D54E"/>
                </a:solidFill>
              </a:defRPr>
            </a:lvl1pPr>
          </a:lstStyle>
          <a:p>
            <a:r>
              <a:rPr lang="en-US" b="0" dirty="0" smtClean="0"/>
              <a:t>16pt Arial Subhead, Date, Etc.</a:t>
            </a:r>
            <a:endParaRPr lang="en-US" b="0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84449" y="3016478"/>
            <a:ext cx="10950515" cy="1336387"/>
          </a:xfrm>
        </p:spPr>
        <p:txBody>
          <a:bodyPr lIns="0" rIns="0" anchor="b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5333" b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40pt Arial</a:t>
            </a:r>
            <a:br>
              <a:rPr lang="en-US" dirty="0" smtClean="0"/>
            </a:br>
            <a:r>
              <a:rPr lang="en-US" dirty="0" smtClean="0"/>
              <a:t>Blue Section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779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r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7484" y="1469059"/>
            <a:ext cx="10363200" cy="1362075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5333" b="0" cap="none" spc="133" baseline="0">
                <a:solidFill>
                  <a:srgbClr val="003C71"/>
                </a:solidFill>
                <a:latin typeface="Arial"/>
                <a:ea typeface="Arial"/>
                <a:cs typeface="Arial"/>
              </a:defRPr>
            </a:lvl1pPr>
          </a:lstStyle>
          <a:p>
            <a:r>
              <a:rPr lang="en-US" dirty="0" smtClean="0"/>
              <a:t>40pt Arial Hero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7484" y="2979843"/>
            <a:ext cx="10363200" cy="1500187"/>
          </a:xfrm>
        </p:spPr>
        <p:txBody>
          <a:bodyPr anchor="t" anchorCtr="0">
            <a:noAutofit/>
          </a:bodyPr>
          <a:lstStyle>
            <a:lvl1pPr marL="0" indent="0">
              <a:buNone/>
              <a:defRPr sz="5333" b="0" baseline="0">
                <a:solidFill>
                  <a:schemeClr val="accent2"/>
                </a:solidFill>
                <a:latin typeface="Arial"/>
                <a:ea typeface="Arial"/>
                <a:cs typeface="Arial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40pt Arial Body.</a:t>
            </a:r>
            <a:br>
              <a:rPr lang="en-US" dirty="0" smtClean="0"/>
            </a:br>
            <a:r>
              <a:rPr lang="en-US" dirty="0" smtClean="0"/>
              <a:t>For content that is not a section, but has a big idea in text only.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183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Section Break Image">
    <p:bg>
      <p:bgPr>
        <a:gradFill>
          <a:gsLst>
            <a:gs pos="0">
              <a:schemeClr val="tx2"/>
            </a:gs>
            <a:gs pos="5000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7484" y="4465049"/>
            <a:ext cx="10363200" cy="1500187"/>
          </a:xfrm>
        </p:spPr>
        <p:txBody>
          <a:bodyPr anchor="t" anchorCtr="0">
            <a:noAutofit/>
          </a:bodyPr>
          <a:lstStyle>
            <a:lvl1pPr marL="0" indent="0">
              <a:buNone/>
              <a:defRPr sz="2133" b="0" baseline="0">
                <a:solidFill>
                  <a:srgbClr val="F3D54E"/>
                </a:solidFill>
                <a:latin typeface="Arial"/>
                <a:cs typeface="Arial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Arial Subhead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2"/>
            <a:ext cx="12192000" cy="3432175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baseline="0">
                <a:solidFill>
                  <a:srgbClr val="0071C5"/>
                </a:solidFill>
              </a:defRPr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584449" y="2715006"/>
            <a:ext cx="10950515" cy="1617028"/>
          </a:xfrm>
        </p:spPr>
        <p:txBody>
          <a:bodyPr lIns="0" rIns="0" anchor="b" anchorCtr="0">
            <a:noAutofit/>
          </a:bodyPr>
          <a:lstStyle>
            <a:lvl1pPr>
              <a:lnSpc>
                <a:spcPts val="7333"/>
              </a:lnSpc>
              <a:spcBef>
                <a:spcPts val="3200"/>
              </a:spcBef>
              <a:defRPr sz="5333" b="0" spc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40pt Arial Blue Section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253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0683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28pt Arial Headline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32516"/>
            <a:ext cx="3860800" cy="365125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Intel Confidential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193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32516"/>
            <a:ext cx="3860800" cy="365125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Intel Confidential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92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 Cover Radial Gradi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.psf\Home\Desktop\Inte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577" y="2500173"/>
            <a:ext cx="2811727" cy="18531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555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6568-3905-41C6-BF4D-1A22DE4C8C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5EA-5AEE-4024-932B-23C6B5951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512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ack Cover Radial Gradi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_experience_wht_rgb_3000.png"/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643" y="2257769"/>
            <a:ext cx="2780507" cy="281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245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2800" cy="1158240"/>
          </a:xfrm>
        </p:spPr>
        <p:txBody>
          <a:bodyPr/>
          <a:lstStyle>
            <a:lvl1pPr>
              <a:defRPr b="0" i="0" baseline="0">
                <a:solidFill>
                  <a:srgbClr val="003C71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07484" y="1604435"/>
            <a:ext cx="10970683" cy="4567767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18pt Intel Clear body text</a:t>
            </a:r>
          </a:p>
          <a:p>
            <a:pPr lvl="1"/>
            <a:r>
              <a:rPr lang="en-US" dirty="0"/>
              <a:t>18pt Intel Clear bullet one</a:t>
            </a:r>
          </a:p>
          <a:p>
            <a:pPr lvl="2"/>
            <a:r>
              <a:rPr lang="en-US" dirty="0"/>
              <a:t>18pt Intel Clear sub-bullet</a:t>
            </a:r>
          </a:p>
          <a:p>
            <a:pPr lvl="3"/>
            <a:r>
              <a:rPr lang="en-US" dirty="0"/>
              <a:t>16pt Intel Clear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Intel Clear fifth level</a:t>
            </a:r>
          </a:p>
        </p:txBody>
      </p:sp>
    </p:spTree>
    <p:extLst>
      <p:ext uri="{BB962C8B-B14F-4D97-AF65-F5344CB8AC3E}">
        <p14:creationId xmlns:p14="http://schemas.microsoft.com/office/powerpoint/2010/main" val="17709194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2800" cy="1158240"/>
          </a:xfrm>
        </p:spPr>
        <p:txBody>
          <a:bodyPr/>
          <a:lstStyle>
            <a:lvl1pPr>
              <a:defRPr b="0" i="0" baseline="0">
                <a:solidFill>
                  <a:srgbClr val="003C71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07484" y="1604435"/>
            <a:ext cx="10970683" cy="4567767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18pt Intel Clear body text</a:t>
            </a:r>
          </a:p>
          <a:p>
            <a:pPr lvl="1"/>
            <a:r>
              <a:rPr lang="en-US" dirty="0"/>
              <a:t>18pt Intel Clear bullet one</a:t>
            </a:r>
          </a:p>
          <a:p>
            <a:pPr lvl="2"/>
            <a:r>
              <a:rPr lang="en-US" dirty="0"/>
              <a:t>18pt Intel Clear sub-bullet</a:t>
            </a:r>
          </a:p>
          <a:p>
            <a:pPr lvl="3"/>
            <a:r>
              <a:rPr lang="en-US" dirty="0"/>
              <a:t>16pt Intel Clear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Intel Clear fifth level</a:t>
            </a:r>
          </a:p>
        </p:txBody>
      </p:sp>
    </p:spTree>
    <p:extLst>
      <p:ext uri="{BB962C8B-B14F-4D97-AF65-F5344CB8AC3E}">
        <p14:creationId xmlns:p14="http://schemas.microsoft.com/office/powerpoint/2010/main" val="61156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6568-3905-41C6-BF4D-1A22DE4C8C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5EA-5AEE-4024-932B-23C6B5951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6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6568-3905-41C6-BF4D-1A22DE4C8C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5EA-5AEE-4024-932B-23C6B5951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1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6568-3905-41C6-BF4D-1A22DE4C8C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5EA-5AEE-4024-932B-23C6B5951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5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6568-3905-41C6-BF4D-1A22DE4C8C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5EA-5AEE-4024-932B-23C6B5951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5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6568-3905-41C6-BF4D-1A22DE4C8C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5EA-5AEE-4024-932B-23C6B5951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5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6568-3905-41C6-BF4D-1A22DE4C8C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5EA-5AEE-4024-932B-23C6B5951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9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6568-3905-41C6-BF4D-1A22DE4C8C6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0E5EA-5AEE-4024-932B-23C6B5951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4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2116" y="6345936"/>
            <a:ext cx="12192000" cy="512064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50000">
                <a:schemeClr val="accent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1" name="Picture 2" descr="\\.psf\Home\Desktop\Intel.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6554" y="6440786"/>
            <a:ext cx="485781" cy="320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11624735" y="6432680"/>
            <a:ext cx="3175" cy="316992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7484" y="413507"/>
            <a:ext cx="10972800" cy="11582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28pt Arial 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484" y="1604434"/>
            <a:ext cx="10970683" cy="45677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18pt Arial body text</a:t>
            </a:r>
          </a:p>
          <a:p>
            <a:pPr lvl="1"/>
            <a:r>
              <a:rPr lang="en-US" dirty="0" smtClean="0"/>
              <a:t>16pt Arial bullet one</a:t>
            </a:r>
          </a:p>
          <a:p>
            <a:pPr lvl="2"/>
            <a:r>
              <a:rPr lang="en-US" dirty="0" smtClean="0"/>
              <a:t>16pt Arial sub-bullet</a:t>
            </a:r>
          </a:p>
          <a:p>
            <a:pPr lvl="3"/>
            <a:r>
              <a:rPr lang="en-US" dirty="0" smtClean="0"/>
              <a:t>14pt Arial fourth level</a:t>
            </a:r>
          </a:p>
          <a:p>
            <a:pPr lvl="4"/>
            <a:r>
              <a:rPr lang="en-US" dirty="0" smtClean="0"/>
              <a:t>14pt Arial 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3251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7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defTabSz="609585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3136" y="6432516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67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defTabSz="609585"/>
            <a:fld id="{EE2556C5-CE8C-6547-B838-EA80C61A4AF7}" type="slidenum">
              <a:rPr lang="en-US" smtClean="0">
                <a:solidFill>
                  <a:prstClr val="white"/>
                </a:solidFill>
              </a:rPr>
              <a:pPr defTabSz="60958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85" y="6401537"/>
            <a:ext cx="425484" cy="42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7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09585" rtl="0" eaLnBrk="1" latinLnBrk="0" hangingPunct="1">
        <a:lnSpc>
          <a:spcPct val="100000"/>
        </a:lnSpc>
        <a:spcBef>
          <a:spcPct val="0"/>
        </a:spcBef>
        <a:buNone/>
        <a:defRPr sz="3733" b="0" i="0" kern="1200" spc="0" baseline="0">
          <a:solidFill>
            <a:srgbClr val="003C71"/>
          </a:solidFill>
          <a:latin typeface="Arial"/>
          <a:ea typeface="Arial"/>
          <a:cs typeface="Arial"/>
        </a:defRPr>
      </a:lvl1pPr>
    </p:titleStyle>
    <p:bodyStyle>
      <a:lvl1pPr marL="0" indent="0" algn="l" defTabSz="609585" rtl="0" eaLnBrk="1" latinLnBrk="0" hangingPunct="1">
        <a:spcBef>
          <a:spcPts val="1600"/>
        </a:spcBef>
        <a:spcAft>
          <a:spcPts val="0"/>
        </a:spcAft>
        <a:buFont typeface="Wingdings" panose="05000000000000000000" pitchFamily="2" charset="2"/>
        <a:buNone/>
        <a:defRPr sz="2400" b="0" kern="1200">
          <a:solidFill>
            <a:srgbClr val="0071C5"/>
          </a:solidFill>
          <a:latin typeface="Arial"/>
          <a:ea typeface="+mn-ea"/>
          <a:cs typeface="Arial"/>
        </a:defRPr>
      </a:lvl1pPr>
      <a:lvl2pPr marL="300559" indent="-300559" algn="l" defTabSz="609585" rtl="0" eaLnBrk="1" latinLnBrk="0" hangingPunct="1">
        <a:spcBef>
          <a:spcPts val="1600"/>
        </a:spcBef>
        <a:buFont typeface="Wingdings" charset="2"/>
        <a:buChar char="§"/>
        <a:defRPr sz="2133" kern="1200" baseline="0">
          <a:solidFill>
            <a:srgbClr val="003C71"/>
          </a:solidFill>
          <a:latin typeface="Arial"/>
          <a:ea typeface="+mn-ea"/>
          <a:cs typeface="Arial"/>
        </a:defRPr>
      </a:lvl2pPr>
      <a:lvl3pPr marL="761981" indent="-304792" algn="l" defTabSz="609585" rtl="0" eaLnBrk="1" latinLnBrk="0" hangingPunct="1">
        <a:spcBef>
          <a:spcPts val="1067"/>
        </a:spcBef>
        <a:buFont typeface="Intel Clear" panose="020B0604020203020204" pitchFamily="34" charset="0"/>
        <a:buChar char="–"/>
        <a:defRPr sz="2133" kern="1200">
          <a:solidFill>
            <a:srgbClr val="003C71"/>
          </a:solidFill>
          <a:latin typeface="Arial"/>
          <a:ea typeface="+mn-ea"/>
          <a:cs typeface="Arial"/>
        </a:defRPr>
      </a:lvl3pPr>
      <a:lvl4pPr marL="1293252" indent="-304792" algn="l" defTabSz="609585" rtl="0" eaLnBrk="1" latinLnBrk="0" hangingPunct="1">
        <a:spcBef>
          <a:spcPct val="20000"/>
        </a:spcBef>
        <a:buFont typeface="Arial"/>
        <a:buChar char="–"/>
        <a:defRPr sz="1867" kern="1200">
          <a:solidFill>
            <a:srgbClr val="003C71"/>
          </a:solidFill>
          <a:latin typeface="Arial"/>
          <a:ea typeface="+mn-ea"/>
          <a:cs typeface="Arial"/>
        </a:defRPr>
      </a:lvl4pPr>
      <a:lvl5pPr marL="1758907" indent="-304792" algn="l" defTabSz="609585" rtl="0" eaLnBrk="1" latinLnBrk="0" hangingPunct="1">
        <a:spcBef>
          <a:spcPct val="20000"/>
        </a:spcBef>
        <a:buFont typeface="Intel Clear" panose="020B0604020203020204" pitchFamily="34" charset="0"/>
        <a:buChar char="–"/>
        <a:defRPr sz="1867" kern="1200">
          <a:solidFill>
            <a:srgbClr val="003C71"/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 smtClean="0"/>
              <a:t>Philip Corriveau &amp; Michele Saad</a:t>
            </a:r>
            <a:endParaRPr lang="en-US" b="0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449" y="3372523"/>
            <a:ext cx="10950515" cy="1336387"/>
          </a:xfrm>
        </p:spPr>
        <p:txBody>
          <a:bodyPr vert="horz" lIns="0" tIns="45720" rIns="0" bIns="45720" rtlCol="0" anchor="b" anchorCtr="0">
            <a:noAutofit/>
          </a:bodyPr>
          <a:lstStyle>
            <a:lvl1pPr>
              <a:lnSpc>
                <a:spcPts val="5500"/>
              </a:lnSpc>
              <a:spcBef>
                <a:spcPts val="2400"/>
              </a:spcBef>
              <a:defRPr sz="5000" b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Call for Open Source Collaboration for No-Reference </a:t>
            </a:r>
            <a:r>
              <a:rPr lang="en-US" dirty="0" smtClean="0"/>
              <a:t>Models</a:t>
            </a:r>
            <a:endParaRPr lang="en-US" dirty="0"/>
          </a:p>
        </p:txBody>
      </p:sp>
      <p:pic>
        <p:nvPicPr>
          <p:cNvPr id="6" name="Picture 2" descr="C:\Users\Keynote Encoder 1\Desktop\PECA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916" y="5789682"/>
            <a:ext cx="772847" cy="65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9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Source Collaboration for No-Reference Model Development for Digital Security and Surveillance (DSS) and Virtual Reality (VR)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7484" y="2276385"/>
            <a:ext cx="10970683" cy="3512128"/>
          </a:xfrm>
        </p:spPr>
        <p:txBody>
          <a:bodyPr/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/>
              <a:t>Similar work model followed by VIQET for still-image consumer content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/>
              <a:t>A sandbox approach: define specific use-case and develop targeted NR* model (VIQET DSS, VIQET VR)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/>
              <a:t>Open questions: model for quality versus signal usability in targeted computer vision applications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/>
              <a:t>Discussion over next steps and action items</a:t>
            </a:r>
          </a:p>
        </p:txBody>
      </p:sp>
      <p:sp>
        <p:nvSpPr>
          <p:cNvPr id="6" name="Rectangle 5"/>
          <p:cNvSpPr/>
          <p:nvPr/>
        </p:nvSpPr>
        <p:spPr>
          <a:xfrm>
            <a:off x="253259" y="5757340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1C5"/>
                </a:solidFill>
                <a:latin typeface="Arial"/>
                <a:cs typeface="Arial"/>
              </a:rPr>
              <a:t>*NR: no-reference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615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_PPT Template_Arial_16x9">
  <a:themeElements>
    <a:clrScheme name="Custom 1">
      <a:dk1>
        <a:sysClr val="windowText" lastClr="000000"/>
      </a:dk1>
      <a:lt1>
        <a:sysClr val="window" lastClr="FFFFFF"/>
      </a:lt1>
      <a:dk2>
        <a:srgbClr val="003C71"/>
      </a:dk2>
      <a:lt2>
        <a:srgbClr val="B1BABF"/>
      </a:lt2>
      <a:accent1>
        <a:srgbClr val="C3D600"/>
      </a:accent1>
      <a:accent2>
        <a:srgbClr val="0071C5"/>
      </a:accent2>
      <a:accent3>
        <a:srgbClr val="009CDA"/>
      </a:accent3>
      <a:accent4>
        <a:srgbClr val="F8D44C"/>
      </a:accent4>
      <a:accent5>
        <a:srgbClr val="FFA400"/>
      </a:accent5>
      <a:accent6>
        <a:srgbClr val="FF4E00"/>
      </a:accent6>
      <a:hlink>
        <a:srgbClr val="C3D600"/>
      </a:hlink>
      <a:folHlink>
        <a:srgbClr val="0071C5"/>
      </a:folHlink>
    </a:clrScheme>
    <a:fontScheme name="Intel Clear">
      <a:majorFont>
        <a:latin typeface="Intel Clear"/>
        <a:ea typeface=""/>
        <a:cs typeface=""/>
      </a:majorFont>
      <a:minorFont>
        <a:latin typeface="Intel Cle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noAutofit/>
      </a:bodyPr>
      <a:lstStyle>
        <a:defPPr>
          <a:defRPr sz="1100" dirty="0" smtClean="0">
            <a:solidFill>
              <a:srgbClr val="003C71"/>
            </a:solidFill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90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Intel Clear</vt:lpstr>
      <vt:lpstr>Wingdings</vt:lpstr>
      <vt:lpstr>Office Theme</vt:lpstr>
      <vt:lpstr>Int_PPT Template_Arial_16x9</vt:lpstr>
      <vt:lpstr>Call for Open Source Collaboration for No-Reference Models</vt:lpstr>
      <vt:lpstr>Open Source Collaboration for No-Reference Model Development for Digital Security and Surveillance (DSS) and Virtual Reality (VR)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VIQET and Digital Surveillance Video Quality Evaluation</dc:title>
  <dc:creator>Saad, Michele A</dc:creator>
  <cp:lastModifiedBy>Saad, Michele A</cp:lastModifiedBy>
  <cp:revision>10</cp:revision>
  <dcterms:created xsi:type="dcterms:W3CDTF">2016-10-24T23:17:42Z</dcterms:created>
  <dcterms:modified xsi:type="dcterms:W3CDTF">2016-10-25T12:46:37Z</dcterms:modified>
</cp:coreProperties>
</file>